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33"/>
  </p:normalViewPr>
  <p:slideViewPr>
    <p:cSldViewPr snapToGrid="0">
      <p:cViewPr>
        <p:scale>
          <a:sx n="103" d="100"/>
          <a:sy n="103" d="100"/>
        </p:scale>
        <p:origin x="-64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540480-9615-EF6C-0BE3-5B4F17AE5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DE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E866BC0-A11F-CD1B-B4A0-61FF82C78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DE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148091-8737-BC89-8943-68B80466A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9ACE-31BA-1140-8239-AA438C6AE24F}" type="datetimeFigureOut">
              <a:rPr lang="it-DE" smtClean="0"/>
              <a:t>12.07.24</a:t>
            </a:fld>
            <a:endParaRPr lang="it-DE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D5411E-D176-8951-30EE-22C6304D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DE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B1437C-D088-BF66-A03A-824F8C6F7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51E2-055E-B941-9916-EBD12076FA84}" type="slidenum">
              <a:rPr lang="it-DE" smtClean="0"/>
              <a:t>‹N›</a:t>
            </a:fld>
            <a:endParaRPr lang="it-DE"/>
          </a:p>
        </p:txBody>
      </p:sp>
    </p:spTree>
    <p:extLst>
      <p:ext uri="{BB962C8B-B14F-4D97-AF65-F5344CB8AC3E}">
        <p14:creationId xmlns:p14="http://schemas.microsoft.com/office/powerpoint/2010/main" val="55991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C318D-E916-D702-B75A-55BE0C26B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DE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3F6A0A2-31DD-52DE-CEF7-34FA70E68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DE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DF8D25-9779-B2C3-9D28-30D30AAF0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9ACE-31BA-1140-8239-AA438C6AE24F}" type="datetimeFigureOut">
              <a:rPr lang="it-DE" smtClean="0"/>
              <a:t>12.07.24</a:t>
            </a:fld>
            <a:endParaRPr lang="it-DE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B1C215-E9CF-900E-EACA-D46871B79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DE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547454-8E89-D260-957C-6A970F0EE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51E2-055E-B941-9916-EBD12076FA84}" type="slidenum">
              <a:rPr lang="it-DE" smtClean="0"/>
              <a:t>‹N›</a:t>
            </a:fld>
            <a:endParaRPr lang="it-DE"/>
          </a:p>
        </p:txBody>
      </p:sp>
    </p:spTree>
    <p:extLst>
      <p:ext uri="{BB962C8B-B14F-4D97-AF65-F5344CB8AC3E}">
        <p14:creationId xmlns:p14="http://schemas.microsoft.com/office/powerpoint/2010/main" val="170970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4E4A333-F3B7-A2CD-BCE2-3B81E0452C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it-DE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FC2B55D-5F30-4420-D801-D0D743DCA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DE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13EBE8-16AB-7A67-BA7D-CABDA3DA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9ACE-31BA-1140-8239-AA438C6AE24F}" type="datetimeFigureOut">
              <a:rPr lang="it-DE" smtClean="0"/>
              <a:t>12.07.24</a:t>
            </a:fld>
            <a:endParaRPr lang="it-DE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3FD07A-0C1F-8C1F-0B44-DCB416806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DE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D2C016-CEC4-52BB-0F10-3B4D0947C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51E2-055E-B941-9916-EBD12076FA84}" type="slidenum">
              <a:rPr lang="it-DE" smtClean="0"/>
              <a:t>‹N›</a:t>
            </a:fld>
            <a:endParaRPr lang="it-DE"/>
          </a:p>
        </p:txBody>
      </p:sp>
    </p:spTree>
    <p:extLst>
      <p:ext uri="{BB962C8B-B14F-4D97-AF65-F5344CB8AC3E}">
        <p14:creationId xmlns:p14="http://schemas.microsoft.com/office/powerpoint/2010/main" val="336877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ECF9A7-C25C-E213-13EA-03FC0CA47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DE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6FB54A-BA6F-FDA5-70AB-10475CBE2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DE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B25DD1-36B5-2855-5537-F80D60C99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9ACE-31BA-1140-8239-AA438C6AE24F}" type="datetimeFigureOut">
              <a:rPr lang="it-DE" smtClean="0"/>
              <a:t>12.07.24</a:t>
            </a:fld>
            <a:endParaRPr lang="it-DE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7F29D0-75F7-9A24-604D-5E5E9FBFE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DE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9EAFA4-9F59-B091-205A-5EDDB2FB3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51E2-055E-B941-9916-EBD12076FA84}" type="slidenum">
              <a:rPr lang="it-DE" smtClean="0"/>
              <a:t>‹N›</a:t>
            </a:fld>
            <a:endParaRPr lang="it-DE"/>
          </a:p>
        </p:txBody>
      </p:sp>
    </p:spTree>
    <p:extLst>
      <p:ext uri="{BB962C8B-B14F-4D97-AF65-F5344CB8AC3E}">
        <p14:creationId xmlns:p14="http://schemas.microsoft.com/office/powerpoint/2010/main" val="423463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E12239-7F41-BF2E-6DF1-C6E54BF7A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DE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1C1032-6153-163D-9E7D-5F551351D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EC1F6C-991A-0795-6DB0-18B09A2B5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9ACE-31BA-1140-8239-AA438C6AE24F}" type="datetimeFigureOut">
              <a:rPr lang="it-DE" smtClean="0"/>
              <a:t>12.07.24</a:t>
            </a:fld>
            <a:endParaRPr lang="it-DE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64AFF2-F05E-C57E-0830-E335945F3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DE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9F2086-2A30-33E5-669F-40B282608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51E2-055E-B941-9916-EBD12076FA84}" type="slidenum">
              <a:rPr lang="it-DE" smtClean="0"/>
              <a:t>‹N›</a:t>
            </a:fld>
            <a:endParaRPr lang="it-DE"/>
          </a:p>
        </p:txBody>
      </p:sp>
    </p:spTree>
    <p:extLst>
      <p:ext uri="{BB962C8B-B14F-4D97-AF65-F5344CB8AC3E}">
        <p14:creationId xmlns:p14="http://schemas.microsoft.com/office/powerpoint/2010/main" val="1153973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B0CD39-FE48-8870-67C8-DE946F71B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DE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A82E4F-1BD2-512C-9001-268D2100BE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DE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F61C48F-5592-C497-FDD7-68FB07C5C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DE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56C74A9-5AA9-D107-FC4D-7A202242E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9ACE-31BA-1140-8239-AA438C6AE24F}" type="datetimeFigureOut">
              <a:rPr lang="it-DE" smtClean="0"/>
              <a:t>12.07.24</a:t>
            </a:fld>
            <a:endParaRPr lang="it-DE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860EBAB-66D0-B822-3F1D-4AA149ED1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DE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6781F15-5CEB-E19C-E003-5C6836EBA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51E2-055E-B941-9916-EBD12076FA84}" type="slidenum">
              <a:rPr lang="it-DE" smtClean="0"/>
              <a:t>‹N›</a:t>
            </a:fld>
            <a:endParaRPr lang="it-DE"/>
          </a:p>
        </p:txBody>
      </p:sp>
    </p:spTree>
    <p:extLst>
      <p:ext uri="{BB962C8B-B14F-4D97-AF65-F5344CB8AC3E}">
        <p14:creationId xmlns:p14="http://schemas.microsoft.com/office/powerpoint/2010/main" val="142540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8A1C9A-C654-1169-C27A-4CB498194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it-DE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0E2625-635B-B56E-EB09-54BE0915B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1A6751-45E9-3769-63B0-BCB5DBC98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DE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8458FAF-9FB8-4C66-047C-3BA0A65586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746872B-486F-9F41-C6C3-EEB88ED4E4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DE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6AC2AC2-F2AD-CF3C-3C2D-94B7DAD91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9ACE-31BA-1140-8239-AA438C6AE24F}" type="datetimeFigureOut">
              <a:rPr lang="it-DE" smtClean="0"/>
              <a:t>12.07.24</a:t>
            </a:fld>
            <a:endParaRPr lang="it-DE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405DC86-65D4-A1EE-CDC9-B6E0CA850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DE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9874BB4-EC8F-70CE-7510-B7BBC7493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51E2-055E-B941-9916-EBD12076FA84}" type="slidenum">
              <a:rPr lang="it-DE" smtClean="0"/>
              <a:t>‹N›</a:t>
            </a:fld>
            <a:endParaRPr lang="it-DE"/>
          </a:p>
        </p:txBody>
      </p:sp>
    </p:spTree>
    <p:extLst>
      <p:ext uri="{BB962C8B-B14F-4D97-AF65-F5344CB8AC3E}">
        <p14:creationId xmlns:p14="http://schemas.microsoft.com/office/powerpoint/2010/main" val="73350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B9FF22-D150-BE92-3E68-FEE47572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DE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76C769B-F5A1-7407-FEEB-FAF7B055D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9ACE-31BA-1140-8239-AA438C6AE24F}" type="datetimeFigureOut">
              <a:rPr lang="it-DE" smtClean="0"/>
              <a:t>12.07.24</a:t>
            </a:fld>
            <a:endParaRPr lang="it-DE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3AC3178-7B3C-D788-91CC-1987E00A3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DE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F8BEAD7-C5B3-2272-93B2-00444412A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51E2-055E-B941-9916-EBD12076FA84}" type="slidenum">
              <a:rPr lang="it-DE" smtClean="0"/>
              <a:t>‹N›</a:t>
            </a:fld>
            <a:endParaRPr lang="it-DE"/>
          </a:p>
        </p:txBody>
      </p:sp>
    </p:spTree>
    <p:extLst>
      <p:ext uri="{BB962C8B-B14F-4D97-AF65-F5344CB8AC3E}">
        <p14:creationId xmlns:p14="http://schemas.microsoft.com/office/powerpoint/2010/main" val="327484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CB4CA7C-03E4-5CFA-6C41-45B4D3561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9ACE-31BA-1140-8239-AA438C6AE24F}" type="datetimeFigureOut">
              <a:rPr lang="it-DE" smtClean="0"/>
              <a:t>12.07.24</a:t>
            </a:fld>
            <a:endParaRPr lang="it-DE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91B297E-D420-F5B5-DB00-6E733EF3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DE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766D4ED-EF16-8A5B-D2A0-0D8A9D168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51E2-055E-B941-9916-EBD12076FA84}" type="slidenum">
              <a:rPr lang="it-DE" smtClean="0"/>
              <a:t>‹N›</a:t>
            </a:fld>
            <a:endParaRPr lang="it-DE"/>
          </a:p>
        </p:txBody>
      </p:sp>
    </p:spTree>
    <p:extLst>
      <p:ext uri="{BB962C8B-B14F-4D97-AF65-F5344CB8AC3E}">
        <p14:creationId xmlns:p14="http://schemas.microsoft.com/office/powerpoint/2010/main" val="175579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E72C21-7532-D5A9-14F1-FE793F32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DE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9A393A-3600-505D-700C-1C6C1B965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DE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86FCFC5-DE73-095B-8031-C7BD01ADF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785860E-7321-D803-3518-FE7EE07C9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9ACE-31BA-1140-8239-AA438C6AE24F}" type="datetimeFigureOut">
              <a:rPr lang="it-DE" smtClean="0"/>
              <a:t>12.07.24</a:t>
            </a:fld>
            <a:endParaRPr lang="it-DE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241DA14-1922-136C-BD48-785D6220D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DE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76315D8-9DFA-C77F-75EA-FF320BC83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51E2-055E-B941-9916-EBD12076FA84}" type="slidenum">
              <a:rPr lang="it-DE" smtClean="0"/>
              <a:t>‹N›</a:t>
            </a:fld>
            <a:endParaRPr lang="it-DE"/>
          </a:p>
        </p:txBody>
      </p:sp>
    </p:spTree>
    <p:extLst>
      <p:ext uri="{BB962C8B-B14F-4D97-AF65-F5344CB8AC3E}">
        <p14:creationId xmlns:p14="http://schemas.microsoft.com/office/powerpoint/2010/main" val="301000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6BAD4C-D791-098D-D9F5-6C2B67E74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DE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4462704-191E-E16A-0FD9-309E7C6A85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DE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65D9177-7E50-EEE4-7A7F-809CE7198B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60F4B19-A467-CC22-A597-F1CF92A37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9ACE-31BA-1140-8239-AA438C6AE24F}" type="datetimeFigureOut">
              <a:rPr lang="it-DE" smtClean="0"/>
              <a:t>12.07.24</a:t>
            </a:fld>
            <a:endParaRPr lang="it-DE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B87CC8-EF1B-4B1A-DC69-CDC35EA76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DE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5B4BCB4-E6BE-3EDD-C345-27DD9DF2A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51E2-055E-B941-9916-EBD12076FA84}" type="slidenum">
              <a:rPr lang="it-DE" smtClean="0"/>
              <a:t>‹N›</a:t>
            </a:fld>
            <a:endParaRPr lang="it-DE"/>
          </a:p>
        </p:txBody>
      </p:sp>
    </p:spTree>
    <p:extLst>
      <p:ext uri="{BB962C8B-B14F-4D97-AF65-F5344CB8AC3E}">
        <p14:creationId xmlns:p14="http://schemas.microsoft.com/office/powerpoint/2010/main" val="418052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EFB9E31-D37D-4393-6FBB-00E6506B9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it-DE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2491E05-4A6B-07A4-A699-7722516C1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DE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320B2B-484D-9926-6B74-A3760C07AE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B29ACE-31BA-1140-8239-AA438C6AE24F}" type="datetimeFigureOut">
              <a:rPr lang="it-DE" smtClean="0"/>
              <a:t>12.07.24</a:t>
            </a:fld>
            <a:endParaRPr lang="it-DE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A5F27F-7C63-58D0-E015-189C88487D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DE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72D371-A163-435F-9E7F-942D968F8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2651E2-055E-B941-9916-EBD12076FA84}" type="slidenum">
              <a:rPr lang="it-DE" smtClean="0"/>
              <a:t>‹N›</a:t>
            </a:fld>
            <a:endParaRPr lang="it-DE"/>
          </a:p>
        </p:txBody>
      </p:sp>
    </p:spTree>
    <p:extLst>
      <p:ext uri="{BB962C8B-B14F-4D97-AF65-F5344CB8AC3E}">
        <p14:creationId xmlns:p14="http://schemas.microsoft.com/office/powerpoint/2010/main" val="1614587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file:////Users/sabrina/Library/Group%20Containers/UBF8T346G9.ms/WebArchiveCopyPasteTempFiles/com.microsoft.Word/2Q==" TargetMode="External"/><Relationship Id="rId5" Type="http://schemas.openxmlformats.org/officeDocument/2006/relationships/image" Target="../media/image3.jpeg"/><Relationship Id="rId4" Type="http://schemas.openxmlformats.org/officeDocument/2006/relationships/image" Target="file:////Users/sabrina/Library/Group%20Containers/UBF8T346G9.ms/WebArchiveCopyPasteTempFiles/com.microsoft.Word/logo-cufom-300x75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2B3C37-7EEF-4A82-BCDB-C03D53FA5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102" y="4202252"/>
            <a:ext cx="9621795" cy="625153"/>
          </a:xfrm>
        </p:spPr>
        <p:txBody>
          <a:bodyPr>
            <a:normAutofit fontScale="90000"/>
          </a:bodyPr>
          <a:lstStyle/>
          <a:p>
            <a:br>
              <a:rPr lang="it-DE" b="1" dirty="0"/>
            </a:br>
            <a:r>
              <a:rPr lang="it-DE" sz="6700" b="1" dirty="0"/>
              <a:t>L’UNIVERSO SVELATO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31D6A89-B264-3E9F-FCB7-3F1520F3E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29694"/>
            <a:ext cx="9144000" cy="428105"/>
          </a:xfrm>
        </p:spPr>
        <p:txBody>
          <a:bodyPr>
            <a:noAutofit/>
          </a:bodyPr>
          <a:lstStyle/>
          <a:p>
            <a:endParaRPr lang="it-DE" sz="2800" dirty="0"/>
          </a:p>
          <a:p>
            <a:r>
              <a:rPr lang="it-DE" sz="2800" dirty="0"/>
              <a:t>CONFRONTO TRA SCIENZA E UFOLOGIA</a:t>
            </a:r>
          </a:p>
          <a:p>
            <a:r>
              <a:rPr lang="it-DE" sz="2800" dirty="0"/>
              <a:t>5-6 OTTOBRE 2024</a:t>
            </a:r>
          </a:p>
          <a:p>
            <a:r>
              <a:rPr lang="it-DE" sz="2800" dirty="0"/>
              <a:t>TORINO</a:t>
            </a:r>
          </a:p>
        </p:txBody>
      </p:sp>
      <p:pic>
        <p:nvPicPr>
          <p:cNvPr id="1025" name="Immagine 7" descr="Immagine che contiene testo, Carattere, Elementi grafici, schermata&#10;&#10;Descrizione generata automaticamente">
            <a:extLst>
              <a:ext uri="{FF2B5EF4-FFF2-40B4-BE49-F238E27FC236}">
                <a16:creationId xmlns:a16="http://schemas.microsoft.com/office/drawing/2014/main" id="{6C28E91B-7B74-5DF2-68B8-B53FC6A39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763" y="1557545"/>
            <a:ext cx="4671752" cy="1570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>
            <a:extLst>
              <a:ext uri="{FF2B5EF4-FFF2-40B4-BE49-F238E27FC236}">
                <a16:creationId xmlns:a16="http://schemas.microsoft.com/office/drawing/2014/main" id="{66EC0664-B4B1-9EE6-8D2D-494695E9F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33293" y="1725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887B60-39EC-BFD9-946F-7F42450A5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2157" y="711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DE" altLang="it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</a:t>
            </a:r>
            <a:endParaRPr kumimoji="0" lang="it-DE" altLang="it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9A4A99-CE2D-08D7-9EC3-2994C5ED3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2157" y="1184702"/>
            <a:ext cx="156324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DE" altLang="it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</a:t>
            </a:r>
            <a:endParaRPr kumimoji="0" lang="it-DE" altLang="it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DE" altLang="it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</a:t>
            </a:r>
            <a:endParaRPr kumimoji="0" lang="it-DE" altLang="it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DE" altLang="it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kumimoji="0" lang="it-DE" altLang="it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DE" altLang="it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                        </a:t>
            </a:r>
            <a:endParaRPr kumimoji="0" lang="it-DE" altLang="it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Immagine 2" descr="logo cufom">
            <a:extLst>
              <a:ext uri="{FF2B5EF4-FFF2-40B4-BE49-F238E27FC236}">
                <a16:creationId xmlns:a16="http://schemas.microsoft.com/office/drawing/2014/main" id="{3D4DDFA2-5EB1-EC36-F178-3627F8440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470" y="491713"/>
            <a:ext cx="2681517" cy="629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magine 6" descr="Spazio Tesla">
            <a:extLst>
              <a:ext uri="{FF2B5EF4-FFF2-40B4-BE49-F238E27FC236}">
                <a16:creationId xmlns:a16="http://schemas.microsoft.com/office/drawing/2014/main" id="{A709C122-5E78-F031-1286-D4E0EFDEF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941" y="285653"/>
            <a:ext cx="1095079" cy="10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0">
            <a:extLst>
              <a:ext uri="{FF2B5EF4-FFF2-40B4-BE49-F238E27FC236}">
                <a16:creationId xmlns:a16="http://schemas.microsoft.com/office/drawing/2014/main" id="{2DF09452-50E6-0227-37BA-565D91291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DE"/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D1FE6F8E-9D64-F39B-51F4-71AF40A7C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16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DE" altLang="it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</a:t>
            </a:r>
            <a:endParaRPr kumimoji="0" lang="it-DE" altLang="it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037B21DB-D525-2703-259B-43BB711A8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89502"/>
            <a:ext cx="156324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DE" altLang="it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DE" altLang="it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</a:t>
            </a:r>
            <a:endParaRPr kumimoji="0" lang="it-DE" altLang="it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DE" altLang="it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kumimoji="0" lang="it-DE" altLang="it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DE" altLang="it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                        </a:t>
            </a:r>
            <a:endParaRPr kumimoji="0" lang="it-DE" altLang="it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1B77A21-FC99-7B01-33E7-298A7FE93C02}"/>
              </a:ext>
            </a:extLst>
          </p:cNvPr>
          <p:cNvSpPr txBox="1"/>
          <p:nvPr/>
        </p:nvSpPr>
        <p:spPr>
          <a:xfrm>
            <a:off x="8845020" y="615890"/>
            <a:ext cx="2916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DE" sz="2800" b="1" dirty="0"/>
              <a:t>SPAZIO TESLA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8FA1F19-A192-7CED-7029-C08FE111CD7F}"/>
              </a:ext>
            </a:extLst>
          </p:cNvPr>
          <p:cNvSpPr txBox="1"/>
          <p:nvPr/>
        </p:nvSpPr>
        <p:spPr>
          <a:xfrm>
            <a:off x="888470" y="1297849"/>
            <a:ext cx="26527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DE" sz="1600" b="1" dirty="0"/>
              <a:t>1° Convegno Città di Torino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FCDAE1B-1BCB-CA86-DB3F-8ADD9C31979B}"/>
              </a:ext>
            </a:extLst>
          </p:cNvPr>
          <p:cNvSpPr txBox="1"/>
          <p:nvPr/>
        </p:nvSpPr>
        <p:spPr>
          <a:xfrm>
            <a:off x="3459892" y="3248733"/>
            <a:ext cx="57088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DE" sz="2000" b="1" dirty="0"/>
              <a:t>12° Meeting Internazionale «Figli delle Stelle»</a:t>
            </a:r>
          </a:p>
        </p:txBody>
      </p:sp>
    </p:spTree>
    <p:extLst>
      <p:ext uri="{BB962C8B-B14F-4D97-AF65-F5344CB8AC3E}">
        <p14:creationId xmlns:p14="http://schemas.microsoft.com/office/powerpoint/2010/main" val="641008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38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 L’UNIVERSO SVELATO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Carlo Tacchino</dc:creator>
  <cp:lastModifiedBy>Carlo Tacchino</cp:lastModifiedBy>
  <cp:revision>1</cp:revision>
  <dcterms:created xsi:type="dcterms:W3CDTF">2024-07-12T12:49:19Z</dcterms:created>
  <dcterms:modified xsi:type="dcterms:W3CDTF">2024-07-12T13:14:12Z</dcterms:modified>
</cp:coreProperties>
</file>